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3" r:id="rId7"/>
    <p:sldId id="260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20" autoAdjust="0"/>
    <p:restoredTop sz="94660"/>
  </p:normalViewPr>
  <p:slideViewPr>
    <p:cSldViewPr snapToGrid="0">
      <p:cViewPr>
        <p:scale>
          <a:sx n="66" d="100"/>
          <a:sy n="66" d="100"/>
        </p:scale>
        <p:origin x="528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49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 24575,'5'1'0,"0"0"0,0 0 0,0 0 0,0 1 0,0 0 0,0 0 0,0 0 0,-1 0 0,1 1 0,4 3 0,0 0 0,0 1 0,-1-1 0,0 1 0,7 9 0,-12-11 0,1 0 0,-1 1 0,0 0 0,0-1 0,-1 1 0,1 0 0,-1 0 0,-1 1 0,1-1 0,-1 0 0,0 0 0,-1 1 0,1-1 0,-1 1 0,-1-1 0,0 7 0,1-9 0,-1-1 0,1 0 0,-1 0 0,0 1 0,0-1 0,0 0 0,0 0 0,0 0 0,-1 0 0,1 0 0,-1 0 0,0-1 0,0 1 0,0 0 0,0-1 0,0 1 0,-1-1 0,1 0 0,-1 0 0,1 0 0,-1 0 0,0 0 0,0-1 0,0 1 0,0-1 0,0 0 0,0 0 0,0 0 0,0 0 0,0 0 0,-1-1 0,-3 1 0,4-2-36,1 1 0,-1-1 0,0 0 1,1 1-1,-1-1 0,0 0 0,1-1 0,0 1 0,-1 0 0,1-1 0,0 1 0,-1-1 0,1 0 0,0 0 0,0 0 0,1 0 0,-1 0 1,0 0-1,1 0 0,-1 0 0,1-1 0,-1 1 0,1-1 0,0 1 0,0-1 0,1 0 0,-1 1 0,0-1 0,1 0 0,-1 1 0,1-1 1,0 0-1,0 0 0,0 1 0,0-1 0,1 0 0,0-4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7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0 24575,'3'1'0,"0"-1"0,0 1 0,0-1 0,0 1 0,0 0 0,-1 1 0,1-1 0,0 0 0,-1 1 0,1-1 0,-1 1 0,1 0 0,-1 0 0,0 0 0,0 0 0,2 2 0,28 40 0,-16-16 0,-2 0 0,-1 1 0,-2 0 0,12 46 0,20 127 0,-22-42 0,-6 1 0,-10 257 0,-12-312 0,-21 116 0,-35 101 0,17-99 0,40-193 103,-21 96-1571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0 573 24575,'1'-16'0,"1"0"0,0 0 0,1-1 0,1 1 0,0 1 0,1-1 0,1 1 0,1 0 0,0 0 0,0 1 0,15-20 0,10-10 0,3 1 0,40-40 0,-55 62 0,1 1 0,1 1 0,1 1 0,0 1 0,2 1 0,28-15 0,-32 21 0,1 1 0,-1 2 0,1 0 0,1 0 0,-1 2 0,1 1 0,0 1 0,29 0 0,-28 2 0,-1 1 0,1 1 0,-1 1 0,0 1 0,0 1 0,0 1 0,0 1 0,-1 2 0,0 0 0,0 1 0,-1 0 0,0 2 0,-1 1 0,35 26 0,-29-16 0,-1 1 0,-1 2 0,-1 0 0,31 44 0,69 124 0,-119-186 0,29 48 0,53 97 0,-77-133 0,-1 0 0,0 1 0,-2 0 0,0 0 0,-2 1 0,3 27 0,-3 1 0,-3 0 0,-2 0 0,-2 0 0,-2 0 0,-3-1 0,-1 1 0,-3-2 0,-2 1 0,-1-2 0,-39 78 0,-55 72 0,89-167 0,0 0 0,-2-2 0,-1 0 0,-36 31 0,50-51 0,0 0 0,-1-1 0,1 0 0,-2-1 0,1 0 0,0 0 0,-1-1 0,0-1 0,0 1 0,0-2 0,0 0 0,-1 0 0,1-1 0,-19 0 0,-83 10 0,-39 1 0,114-10 0,26-1 0,0 0 0,0-1 0,0 0 0,-1-1 0,1 0 0,0-1 0,-19-5 0,31 7 0,0 0 0,-1 0 0,1 0 0,-1 0 0,1-1 0,0 1 0,-1 0 0,1 0 0,0-1 0,-1 1 0,1 0 0,0-1 0,-1 1 0,1 0 0,0-1 0,0 1 0,-1 0 0,1-1 0,0 1 0,0-1 0,0 1 0,0 0 0,0-1 0,-1 1 0,1-1 0,0 1 0,0 0 0,0-1 0,0 1 0,0-1 0,0 1 0,0-1 0,0 1 0,0 0 0,1-1 0,-1 1 0,0-1 0,0 1 0,0-1 0,0 1 0,1 0 0,-1-1 0,0 1 0,0 0 0,1-1 0,-1 1 0,0 0 0,1-1 0,-1 1 0,0 0 0,1 0 0,-1-1 0,0 1 0,1 0 0,-1 0 0,1 0 0,0-1 0,23-13 0,33-6 0,81-18 0,-80 24 0,87-34 0,29-9 0,-83 30 0,-62 19 0,-1 1 0,1 1 0,54-3 0,-63 8 0,0 1 0,0 1 0,0 0 0,-1 2 0,1 0 0,30 10 0,-34-7 0,0 2 0,0 0 0,-1 1 0,0 0 0,0 1 0,-1 1 0,20 19 0,0 4 0,44 58 0,-57-63 0,-2 0 0,-1 0 0,-1 2 0,-2 0 0,-1 1 0,17 59 0,-24-55 0,-2 0 0,-1 1 0,-2-1 0,-5 71 0,0-28 0,3-39 0,-1 38 0,-10 78 0,8-132 0,-1-1 0,-2 0 0,0 0 0,-1-1 0,-1 1 0,-1-2 0,-22 39 0,22-48 0,0 1 0,-1-1 0,0-1 0,-1 0 0,0 0 0,-16 10 0,-80 48 0,72-48 0,1-4 0,-1 0 0,0-3 0,-40 11 0,-17 8 0,-228 79 0,269-99 0,0-1 0,-1-3 0,0-2 0,-77 0 0,127-7 0,-160-7 0,138 4 0,0-1 0,0-1 0,0-1 0,-36-15 0,-5 1 265,55 18-413,0 0 0,0-1 0,0 0-1,0-1 1,0 0 0,1 0 0,0-1 0,0 0-1,0-1 1,-8-7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504 74 24575,'-7'-7'0,"0"0"0,0 1 0,-1 0 0,0 1 0,0-1 0,0 2 0,0-1 0,-10-3 0,15 7 0,1 0 0,-1 0 0,1 0 0,-1 0 0,1 1 0,-1-1 0,0 1 0,1 0 0,-1 0 0,0 0 0,1 0 0,-1 0 0,0 0 0,1 1 0,-1-1 0,1 1 0,-1 0 0,1 0 0,-1 0 0,1 0 0,-1 0 0,1 0 0,0 1 0,0-1 0,-1 1 0,1-1 0,0 1 0,1 0 0,-1 0 0,0 0 0,0 0 0,-1 4 0,-5 8 0,2 0 0,0 0 0,1 1 0,0 0 0,1 0 0,1 0 0,-3 24 0,4-7 0,1 1 0,4 50 0,-2-77 0,0 0 0,0 1 0,1-1 0,-1 0 0,2 0 0,-1-1 0,0 1 0,1 0 0,0-1 0,1 0 0,-1 1 0,1-1 0,0-1 0,0 1 0,0 0 0,1-1 0,6 5 0,-7-6 0,0-1 0,0 1 0,0-1 0,1 0 0,-1 0 0,1 0 0,-1 0 0,1-1 0,0 0 0,-1 0 0,1 0 0,0 0 0,0-1 0,0 0 0,0 0 0,0 0 0,-1-1 0,1 0 0,0 0 0,0 0 0,-1 0 0,7-3 0,-2 0 0,0-1 0,-1 1 0,1-2 0,-1 1 0,0-1 0,0-1 0,-1 1 0,0-1 0,0-1 0,-1 1 0,0-1 0,0 0 0,0 0 0,-1-1 0,-1 0 0,0 0 0,0 0 0,0 0 0,-1-1 0,-1 1 0,1-1 0,-1 0 0,-1 1 0,0-1 0,-1 0 0,0 0 0,0 0 0,-1 0 0,0 0 0,-1 0 0,0 1 0,-6-18 0,6 22 0,-1-1 0,0 1 0,-1 0 0,1 0 0,-1 1 0,0-1 0,0 1 0,-1 0 0,1 0 0,-1 0 0,-7-4 0,-10-6 0,-32-14 0,29 16 0,13 5 0,-1 2 0,1-1 0,-1 1 0,0 1 0,0 1 0,0 0 0,0 0 0,-22-1 0,29 4 0,-1 1 0,1-1 0,0 1 0,0 0 0,0 0 0,0 1 0,0 0 0,0 0 0,0 0 0,0 1 0,1 0 0,-1 0 0,1 0 0,0 1 0,0 0 0,0 0 0,1 0 0,-1 0 0,1 1 0,-7 9 0,3-2 0,1 1 0,0 0 0,1 1 0,0-1 0,-5 20 0,-15 73 0,20-71 0,2 0 0,2 0 0,1 1 0,5 54 0,-4-86 0,1-1 0,-1 1 0,1-1 0,0 0 0,0 1 0,1-1 0,-1 0 0,1 0 0,-1 0 0,1 0 0,0 0 0,0 0 0,0 0 0,0 0 0,1-1 0,-1 1 0,1-1 0,0 0 0,0 0 0,-1 0 0,1 0 0,1 0 0,-1-1 0,0 1 0,0-1 0,0 0 0,1 0 0,-1 0 0,7 1 0,10 0 0,-1 0 0,1-2 0,-1 0 0,27-4 0,-8 1 0,-25 3 0,7-1 0,-1 0 0,22-5 0,-35 4 0,1 1 0,-1-1 0,1-1 0,-1 1 0,0-1 0,0-1 0,0 1 0,0-1 0,9-7 0,-2 0 0,-1 0 0,-1-1 0,0 0 0,19-27 0,-25 30 0,-1 1 0,0-1 0,0 0 0,-1 0 0,0 0 0,0-1 0,-1 1 0,0-1 0,0-18 0,0 8 0,-2-1 0,-1 0 0,-1 0 0,0 1 0,-10-38 0,9 49 0,-1 0 0,1 0 0,-1 0 0,-1 0 0,1 1 0,-2 0 0,1 0 0,-1 0 0,0 1 0,-1-1 0,1 1 0,-1 1 0,-1 0 0,-13-10 0,9 9 0,0 1 0,-1 0 0,0 0 0,0 1 0,-1 1 0,1 0 0,-25-2 0,5 2 0,-1 2 0,-36 2 0,61 1 0,-1 1 0,1-1 0,0 2 0,0-1 0,0 1 0,0 1 0,0-1 0,1 1 0,-1 1 0,1 0 0,0 0 0,1 1 0,-1-1 0,1 2 0,0-1 0,1 1 0,-1 0 0,1 0 0,1 1 0,-1 0 0,-4 9 0,1-2 0,1 1 0,1 0 0,0 1 0,1-1 0,1 1 0,0 1 0,1-1 0,1 0 0,1 1 0,0 26 0,1-38 0,1 0 0,1 1 0,-1-1 0,1 0 0,1 0 0,-1 0 0,1 0 0,0 0 0,0 0 0,0-1 0,1 1 0,0-1 0,0 1 0,0-1 0,1 0 0,0 0 0,0-1 0,0 1 0,1-1 0,-1 0 0,1 0 0,0 0 0,0-1 0,0 1 0,1-1 0,-1 0 0,1-1 0,0 0 0,0 0 0,-1 0 0,1 0 0,1-1 0,-1 0 0,8 0 0,18 2 0,0-1 0,0-1 0,1-3 0,-1 0 0,0-2 0,44-11 0,-63 10-124,-1-1 0,1 0 0,-1-1 0,0 0 0,-1-1 0,0 0-1,0-1 1,-1 0 0,0 0 0,9-13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242 570 24575,'-1'-47'0,"-1"21"0,2 0 0,4-29 0,-4 48 0,1 1 0,1-1 0,-1 0 0,1 1 0,1-1 0,-1 1 0,1 0 0,0 0 0,0 0 0,1 0 0,0 0 0,8-9 0,-1 4 0,0 1 0,0 0 0,1 1 0,0 0 0,0 1 0,1 1 0,23-10 0,-32 15 0,1 0 0,-1 1 0,1-1 0,-1 1 0,1 0 0,0 1 0,0-1 0,-1 1 0,1 0 0,0 0 0,0 0 0,-1 1 0,1 0 0,0 0 0,-1 0 0,1 0 0,-1 1 0,1-1 0,-1 1 0,0 1 0,0-1 0,0 0 0,0 1 0,0 0 0,0 0 0,-1 0 0,7 7 0,-3-1 0,-1 1 0,-1-1 0,1 1 0,-1 0 0,-1 1 0,0-1 0,-1 1 0,0 0 0,0 0 0,-1 0 0,1 15 0,-1 6 0,0 1 0,-7 54 0,5-81 0,-1 1 0,-1-1 0,1 0 0,-1 1 0,0-1 0,-1 0 0,1 0 0,-1 0 0,0-1 0,-1 1 0,1-1 0,-1 1 0,0-1 0,-1 0 0,1-1 0,-7 6 0,4-5 0,0 0 0,-1 0 0,0 0 0,0-1 0,0 0 0,0 0 0,-1-1 0,1-1 0,-1 1 0,0-1 0,-9 1 0,9-2 0,-1-1 0,1 1 0,-1-1 0,1-1 0,0 0 0,-1 0 0,1-1 0,0 0 0,0-1 0,-14-6 0,16 7 0,1-2 0,1 1 0,-1-1 0,0 0 0,1 0 0,0 0 0,0-1 0,0 1 0,0-1 0,1-1 0,0 1 0,0-1 0,0 1 0,1-1 0,-4-9 0,2 1 0,1 0 0,0 0 0,1 0 0,1-1 0,0 1 0,1-1 0,1 1 0,0-1 0,1 1 0,1-1 0,0 1 0,1 0 0,0 0 0,1 0 0,1 0 0,0 0 0,1 1 0,0 0 0,1 0 0,1 1 0,0 0 0,0 0 0,14-14 0,-16 21 0,0 1 0,0-1 0,0 1 0,0 0 0,1 1 0,0-1 0,-1 2 0,1-1 0,0 1 0,0 0 0,1 0 0,-1 0 0,0 1 0,1 1 0,-1-1 0,1 1 0,-1 0 0,0 1 0,10 1 0,-8 0 0,0-1 0,-1 1 0,1 1 0,-1 0 0,0 0 0,0 1 0,0 0 0,0 0 0,0 1 0,-1 0 0,0 0 0,0 0 0,0 1 0,-1 0 0,10 12 0,-7-4 0,0 0 0,0 0 0,-1 1 0,-1 1 0,-1-1 0,0 1 0,-1 0 0,6 33 0,-9-43 0,-2 1 0,1 0 0,-1 0 0,0 0 0,0-1 0,-1 1 0,0 0 0,0 0 0,-1-1 0,1 1 0,-1-1 0,-1 1 0,1-1 0,-1 0 0,-1 0 0,1 0 0,-1 0 0,0-1 0,0 1 0,0-1 0,-1 0 0,0 0 0,0-1 0,-8 7 0,-7 3 0,0-1 0,-1-1 0,0 0 0,-1-2 0,0 0 0,-1-2 0,0 0 0,0-2 0,-1 0 0,1-2 0,-1 0 0,0-2 0,-1-1 0,-29-1 0,48-1 0,1 0 0,-1-1 0,1 1 0,0-1 0,-1 0 0,1 0 0,0-1 0,0 1 0,0-1 0,1 0 0,-1-1 0,1 1 0,0-1 0,0 0 0,0 0 0,0 0 0,0 0 0,1-1 0,0 0 0,0 1 0,0-1 0,1 0 0,0 0 0,-3-8 0,-2-7 0,2 0 0,0 0 0,1-1 0,1 0 0,-1-26 0,4 19 0,2 1 0,0-1 0,2 1 0,1 0 0,1 0 0,1 1 0,2-1 0,1 2 0,16-34 0,-22 52 0,0 1 0,0-1 0,0 1 0,1 0 0,0 0 0,0 1 0,1-1 0,0 1 0,0 0 0,0 1 0,0-1 0,0 1 0,1 0 0,0 1 0,0 0 0,0 0 0,11-3 0,-13 5 0,0 0 0,-1 0 0,1 0 0,0 1 0,-1-1 0,1 1 0,0 1 0,0-1 0,-1 1 0,1-1 0,0 1 0,-1 1 0,1-1 0,-1 1 0,1-1 0,-1 1 0,0 0 0,0 1 0,1-1 0,-2 1 0,1 0 0,0 0 0,-1 0 0,1 0 0,-1 1 0,0-1 0,0 1 0,4 7 0,-1 0 0,-1 1 0,0 0 0,-1 0 0,0 0 0,-1 1 0,0-1 0,-1 1 0,0 0 0,-1 14 0,0-3 0,-2 0 0,0 0 0,-10 47 0,7-55 0,-1 1 0,-1-1 0,0 1 0,-1-2 0,-1 1 0,0-1 0,-2 0 0,1-1 0,-2 0 0,1-1 0,-2 0 0,-13 12 0,20-21 0,-1 0 0,0-1 0,0 1 0,0-1 0,-1-1 0,1 1 0,-1-1 0,0 0 0,1 0 0,-1-1 0,0 0 0,0 0 0,0-1 0,0 0 0,0 0 0,0-1 0,0 1 0,0-2 0,1 1 0,-1-1 0,0 0 0,1 0 0,-1-1 0,1 1 0,0-2 0,0 1 0,0-1 0,0 1 0,0-2 0,1 1 0,0-1 0,0 1 0,0-2 0,1 1 0,-1 0 0,1-1 0,-5-10 0,1 0 0,0-1 0,2 0 0,0 0 0,1 0 0,1-1 0,0 0 0,-1-24 0,3 5 0,1 1 0,7-61 0,-5 89 0,1 1 0,0-1 0,0 1 0,0 0 0,1 0 0,0 0 0,0 0 0,0 1 0,1-1 0,0 1 0,1 0 0,-1 0 0,1 0 0,1 1 0,-1-1 0,1 1 0,-1 0 0,12-6 0,-9 6 0,1 0 0,0 1 0,0 0 0,0 0 0,1 1 0,-1 0 0,1 1 0,0 0 0,-1 0 0,1 1 0,0 1 0,0 0 0,16 1 0,-19 0 0,0 1 0,-1 0 0,1 0 0,-1 1 0,0 0 0,0 0 0,0 0 0,0 1 0,-1 0 0,1 0 0,-1 0 0,0 1 0,0-1 0,0 1 0,6 10 0,-1-2 0,-1 0 0,-1 1 0,0 0 0,-1 1 0,8 23 0,-9-20 0,-1 0 0,-1 0 0,0 1 0,-2 0 0,0 0 0,-1 0 0,-2 22 0,0-32 0,1 0 0,-2 1 0,1-1 0,-2-1 0,1 1 0,-1 0 0,0 0 0,-1-1 0,0 0 0,0 0 0,-1 0 0,0 0 0,0-1 0,-1 0 0,0 0 0,-11 10 0,-49 31 0,59-44 0,0 0 0,-1 0 0,0-1 0,1 0 0,-1 0 0,0-1 0,-13 3 0,19-5 0,0 0 0,-1 0 0,1-1 0,0 1 0,0 0 0,0-1 0,0 1 0,1-1 0,-1 0 0,0 1 0,0-1 0,0 0 0,0 0 0,1 0 0,-1 0 0,0-1 0,1 1 0,-1 0 0,1-1 0,-1 1 0,1-1 0,0 1 0,0-1 0,0 0 0,-1 0 0,2 1 0,-1-1 0,0 0 0,0 0 0,0-4 0,-3-6 0,1 0 0,1 0 0,-2-23 0,3 32 0,-1-33 0,0 0 0,7-67 0,-3 89 0,0-1 0,1 1 0,0 0 0,1 0 0,1 0 0,0 1 0,1-1 0,1 1 0,0 1 0,9-14 0,-10 20 0,-1 0 0,2 0 0,-1 0 0,1 1 0,0 0 0,0 0 0,0 1 0,13-7 0,69-21 0,-60 22 0,-16 6 0,0 0 0,0 1 0,0 0 0,1 1 0,-1 1 0,1 0 0,27 2 0,-36-1 0,0 1 0,0 0 0,0 0 0,0 0 0,0 1 0,0 0 0,-1-1 0,1 2 0,0-1 0,-1 1 0,0-1 0,1 1 0,-1 0 0,0 1 0,0-1 0,-1 1 0,1 0 0,-1-1 0,0 2 0,0-1 0,0 0 0,0 1 0,3 8 0,-1 4 0,0-1 0,-1 1 0,-1 0 0,0 0 0,0 25 0,-3-4 0,-5 53 0,3-79 0,-1-1 0,1 1 0,-2-1 0,0 1 0,0-1 0,-1 0 0,0-1 0,-1 1 0,0-1 0,-1 0 0,0-1 0,-1 0 0,0 0 0,0 0 0,0-1 0,-1 0 0,-1-1 0,1 0 0,-1 0 0,-1-1 0,1 0 0,-1-1 0,0 0 0,0-1 0,0 0 0,-1-1 0,1 0 0,-24 2 0,20-3 0,0-1 0,-1 0 0,1-1 0,0-1 0,0 0 0,0-1 0,0-1 0,-15-4 0,22 4 0,1 0 0,0 0 0,-1-1 0,1 0 0,0 0 0,1 0 0,-1-1 0,1 0 0,0-1 0,0 1 0,1-1 0,0 0 0,0 0 0,0-1 0,0 1 0,-6-14 0,4 3 0,1 0 0,0-1 0,2 1 0,0-1 0,0 0 0,2 0 0,-1-21 0,3-5 0,8-80 0,-6 113 0,0 0 0,1-1 0,0 1 0,0 1 0,1-1 0,1 0 0,0 1 0,0 0 0,1 0 0,8-11 0,-9 15 0,0 0 0,1 0 0,-1 1 0,1-1 0,0 1 0,0 1 0,1-1 0,-1 1 0,1 0 0,0 0 0,1 1 0,-1 0 0,0 0 0,1 1 0,11-2 0,-12 2 0,1 1 0,-1 1 0,1-1 0,-1 1 0,1 1 0,-1-1 0,1 1 0,-1 1 0,1-1 0,-1 1 0,0 0 0,0 1 0,13 6 0,-12-4 0,0 1 0,0 1 0,0-1 0,0 2 0,-1-1 0,-1 0 0,1 1 0,-1 1 0,9 15 0,-7-10 0,-2 1 0,1 0 0,-2 0 0,0 0 0,-1 1 0,0 0 0,-2 0 0,2 31 0,-3-12 0,-1 0 0,-3 1 0,-6 34 0,7-57 0,0-1 0,-2 1 0,1-1 0,-2 0 0,0 0 0,0 0 0,-1 0 0,0-1 0,-15 19 0,17-25 0,0 0 0,0 0 0,-1-1 0,0 0 0,0 0 0,0 0 0,0-1 0,0 0 0,-1 0 0,0 0 0,0-1 0,1 1 0,-1-1 0,-1-1 0,1 1 0,0-1 0,0 0 0,0-1 0,-1 1 0,1-1 0,0 0 0,-8-2 0,9 2 0,-1-1 0,1-1 0,-1 1 0,1-1 0,0 0 0,0 0 0,0 0 0,0-1 0,0 0 0,1 0 0,-1 0 0,1 0 0,-8-8 0,6 4 0,1 1 0,0-1 0,0-1 0,0 1 0,1-1 0,0 1 0,1-1 0,-3-10 0,-1-6 0,2 0 0,1 0 0,0-1 0,2 0 0,1-30 0,1 32 0,1-1 0,6-29 0,-5 42 0,0 1 0,1 0 0,1 0 0,0 1 0,0-1 0,1 1 0,8-14 0,-6 13 0,-1 1 0,1 0 0,1 0 0,-1 0 0,1 1 0,1 0 0,0 1 0,0 0 0,0 0 0,1 1 0,0 0 0,0 0 0,1 2 0,-1-1 0,1 1 0,0 1 0,0 0 0,0 0 0,1 1 0,-1 0 0,21 1 0,-14 0 0,0 1 0,-1 1 0,1 0 0,26 6 0,-37-5 0,0 1 0,0-1 0,0 1 0,-1 0 0,1 1 0,-1 0 0,0 0 0,0 0 0,0 0 0,-1 1 0,1 0 0,-1 1 0,8 10 0,-5-3 0,0-1 0,-1 2 0,-1-1 0,0 1 0,-1 0 0,0 0 0,-1 0 0,2 19 0,-2-6 0,-1 1 0,-1-1 0,-2 44 0,-1-66 0,1-1 0,-1 1 0,0-1 0,0 0 0,0 1 0,0-1 0,-1 0 0,1 0 0,-1 0 0,0 0 0,-1 0 0,1 0 0,-1-1 0,1 1 0,-1-1 0,0 0 0,0 0 0,-1 0 0,1 0 0,-1 0 0,1 0 0,-1-1 0,0 0 0,0 0 0,0 0 0,0 0 0,0-1 0,-5 2 0,-12 1 0,1 0 0,-1-1 0,0-2 0,-38 0 0,8-1 0,31 2 0,0 2 0,-23 5 0,31-5 0,-1-1 0,0 0 0,0-1 0,0-1 0,-1 0 0,1-1 0,-15-1 0,25 0 0,0 0 0,0 0 0,0 0 0,-1 0 0,1 0 0,0-1 0,1 0 0,-1 0 0,0 1 0,0-1 0,1-1 0,-1 1 0,1 0 0,0-1 0,0 1 0,0-1 0,0 0 0,0 0 0,0 1 0,1-1 0,-1 0 0,1-1 0,0 1 0,0 0 0,-1-4 0,-1-9 0,0 0 0,0-1 0,1-28 0,2 36 0,-1-20 0,-1-102 0,3 111 0,1-1 0,1 1 0,0 0 0,9-27 0,-9 41 0,0 0 0,0 0 0,0 0 0,1 1 0,0-1 0,0 1 0,0 0 0,1 0 0,0 0 0,0 1 0,0-1 0,1 1 0,-1 0 0,1 1 0,0-1 0,0 1 0,0 1 0,0-1 0,1 1 0,6-2 0,12-2 0,0 0 0,1 2 0,49-2 0,-66 5 0,0 1 0,-1 0 0,1 0 0,0 1 0,-1 1 0,1-1 0,-1 1 0,0 1 0,1-1 0,13 8 0,-16-6 0,-1-1 0,1 2 0,-1-1 0,0 0 0,0 1 0,-1 0 0,1 0 0,-1 0 0,0 1 0,-1-1 0,1 1 0,-1 0 0,0 0 0,3 10 0,0 2 43,0 1 0,-2 0-1,0 1 1,-1-1 0,-1 1-1,-1-1 1,-1 24 0,0-32-157,-1 0 0,0 0 0,-1 0 0,0 0 1,-1 0-1,0 0 0,-1-1 0,0 0 1,-1 0-1,0 0 0,0 0 0,-1-1 1,0 1-1,-9 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388 1 24575,'1'62'0,"-4"1"0,-14 91 0,-52 176 0,64-300 0,2 1 0,1 1 0,2 34 0,1-39 0,-1-1 0,-1 1 0,-1-1 0,-12 51 0,-46 164 0,21-81 0,31-113 0,1 0 0,2 1 0,3-1 0,3 58 0,-2 59 0,-7-100 0,-20 88 0,0-9 0,18-80 0,-1 2 0,-4 114 0,14-125 0,-2 0 0,-3 0 0,-2-1 0,-18 64 0,17-83-1365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2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24575,'10'12'0,"-1"0"0,0 1 0,0 0 0,-2 1 0,1 0 0,5 18 0,1-2 0,287 737 0,-288-731 0,1-1 0,34 59 0,48 59 0,4 4 0,-82-124 0,-1 1 0,24 71 0,-8-1 0,61 134 0,-80-203 0,-1 1 0,15 64 0,-26-88 0,9 18 0,0 0 0,2 0 0,1-2 0,1 0 0,23 32 0,26 50 0,69 164 0,-126-263-227,0 0-1,1-1 1,0 0-1,0 0 1,14 12-1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3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22 24575,'555'0'0,"-524"-2"-455,0-1 0,57-13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327 374 24575,'-2'0'0,"0"0"0,0 0 0,0 0 0,0 1 0,0-1 0,0 1 0,0-1 0,0 1 0,0 0 0,0 0 0,0 0 0,1 0 0,-1 0 0,0 0 0,1 0 0,-1 1 0,1-1 0,-3 3 0,1 0 0,0 0 0,1 0 0,-1 1 0,1-1 0,0 0 0,0 1 0,-1 8 0,-1 6 0,1 0 0,0 1 0,1 19 0,2-34 0,0 3 0,0 1 0,0-1 0,1 0 0,0 1 0,0-1 0,1 0 0,0 0 0,0 0 0,1 0 0,0 0 0,1-1 0,6 13 0,-6-15 0,0 0 0,0-1 0,1 0 0,-1 1 0,1-1 0,0-1 0,-1 1 0,2-1 0,-1 0 0,0 0 0,1 0 0,0-1 0,-1 0 0,1 0 0,0 0 0,0-1 0,0 0 0,7 1 0,28 1 0,0-2 0,76-6 0,-114 5 0,1 0 0,-1-1 0,0 1 0,0-1 0,0 1 0,0-1 0,0 0 0,0 0 0,0 0 0,0-1 0,-1 1 0,1-1 0,0 1 0,-1-1 0,1 0 0,-1 0 0,1 0 0,-1 0 0,0-1 0,0 1 0,0-1 0,0 1 0,-1-1 0,1 0 0,-1 1 0,1-1 0,-1 0 0,0 0 0,0 0 0,0 0 0,-1 0 0,1 0 0,-1-1 0,1 1 0,-1 0 0,0 0 0,0 0 0,-1 0 0,0-5 0,-1-2 0,0-1 0,-1 1 0,0-1 0,-1 1 0,0 0 0,-1 1 0,0-1 0,0 1 0,-1 0 0,-10-12 0,-20-24 0,20 23 0,-2 2 0,-23-23 0,33 36 0,0 1 0,-1 0 0,0 0 0,0 0 0,0 1 0,-1 1 0,0-1 0,0 2 0,-11-4 0,9 4 0,-1 0 0,0 0 0,0 1 0,0 1 0,0 1 0,0-1 0,0 2 0,-1 0 0,-13 3 0,22-3 0,0 1 0,0-1 0,1 1 0,-1 0 0,1 0 0,-1 1 0,1-1 0,0 1 0,0 0 0,0 0 0,0 1 0,0-1 0,1 1 0,0 0 0,0-1 0,0 1 0,0 1 0,0-1 0,1 0 0,0 1 0,0-1 0,0 1 0,0 0 0,1 0 0,0 0 0,-1 7 0,-3 27 0,2-1 0,2 1 0,9 77 0,-7-110 0,0-1 0,0 1 0,1 0 0,0-1 0,0 1 0,1-1 0,0 0 0,0 0 0,0 0 0,0 0 0,1 0 0,0-1 0,0 1 0,0-1 0,0 0 0,1 0 0,-1-1 0,1 1 0,0-1 0,0 0 0,0-1 0,1 1 0,-1-1 0,9 3 0,7 1 0,0 0 0,0-2 0,1 0 0,-1-1 0,28-1 0,-18 0 0,1-2 0,-1-2 0,0 0 0,0-2 0,36-10 0,-58 12 0,0-1 0,0 0 0,-1-1 0,1 0 0,-1 0 0,0-1 0,0 1 0,0-2 0,-1 1 0,0-1 0,0-1 0,0 1 0,-1-1 0,0 0 0,0 0 0,-1-1 0,0 0 0,0 0 0,-1 0 0,0 0 0,6-18 0,-6 3 0,0 1 0,-1-1 0,-1 0 0,-2 0 0,0 0 0,-6-45 0,1 47 0,-1 0 0,0 0 0,-1 1 0,-2 0 0,0 1 0,-1 0 0,-19-27 0,24 39 0,0 0 0,-1 1 0,0 0 0,0 0 0,-1 0 0,0 1 0,0 0 0,0 0 0,0 1 0,-1 0 0,0 0 0,0 1 0,0 0 0,0 0 0,0 1 0,0 0 0,-1 0 0,-10 0 0,9 1 0,0 1 0,1 0 0,-1 0 0,0 1 0,1 0 0,-1 1 0,1 0 0,-1 0 0,1 1 0,0 1 0,0-1 0,0 1 0,0 1 0,1 0 0,0 0 0,-8 6 0,-15 16 0,-31 36 0,51-51 0,0 2 0,1-1 0,1 1 0,0 1 0,-12 25 0,17-27 0,0 0 0,0 1 0,1-1 0,1 1 0,-1 21 0,4 71 0,1-57 0,-2-41 0,0 1 0,1-1 0,0 0 0,0 0 0,1 0 0,0 0 0,0 0 0,1 0 0,6 11 0,-7-15 0,1-1 0,-1 1 0,1-1 0,0 0 0,0 0 0,1 0 0,-1 0 0,1 0 0,-1-1 0,1 1 0,0-1 0,0 0 0,0 0 0,0-1 0,0 1 0,0-1 0,1 0 0,-1 0 0,6 0 0,2 1 0,0 0 0,0-1 0,0-1 0,0 0 0,0-1 0,0 0 0,0-1 0,0 0 0,-1-1 0,1 0 0,-1-1 0,0 0 0,0-1 0,0 0 0,0-1 0,-1 0 0,0 0 0,0-1 0,-1-1 0,0 1 0,0-2 0,-1 1 0,0-1 0,13-19 0,-14 15 0,-1 0 0,-1-1 0,0 0 0,0 0 0,-2-1 0,0 1 0,0-1 0,0-19 0,1 2 0,-1 7 0,1 2 0,-1 0 0,0-39 0,-4 55 0,1 0 0,-1 0 0,0 0 0,-1 1 0,0-1 0,0 1 0,0-1 0,0 1 0,-1 0 0,0 0 0,-1 0 0,1 0 0,-8-9 0,2 5 0,-1 0 0,1 0 0,-2 1 0,1 1 0,-1-1 0,0 2 0,-1-1 0,0 2 0,0 0 0,-1 0 0,1 1 0,-1 0 0,0 1 0,-24-4 0,-28-3 0,46 7 0,-1 0 0,0 2 0,-36-1 0,49 3 0,-1 1 0,1 0 0,0 1 0,0 0 0,0 0 0,0 0 0,0 1 0,0 0 0,1 0 0,-1 1 0,1-1 0,0 1 0,0 1 0,-7 6 0,4-2 0,1 1 0,-1 0 0,2 1 0,0 0 0,0 0 0,1 0 0,0 1 0,1 0 0,0 0 0,1 1 0,1-1 0,-1 1 0,-1 20 0,2-1 0,1-1 0,1 1 0,2 0 0,6 46 0,-6-72 0,0 0 0,0-1 0,1 1 0,0-1 0,0 1 0,0-1 0,0 1 0,1-1 0,0 0 0,0 0 0,1 0 0,-1-1 0,1 1 0,4 4 0,-1-4 0,-1 0 0,0-1 0,1 0 0,0 0 0,0 0 0,0-1 0,1 0 0,-1 0 0,11 2 0,11 0 0,1-1 0,0-1 0,0-2 0,42-3 0,-45 1 0,51 0 0,45-2 0,-113 2 0,-1-1 0,1 0 0,0-1 0,-1 0 0,1 0 0,-1-1 0,0 0 0,0-1 0,-1 0 0,1 0 0,-1-1 0,0 0 0,0 0 0,-1-1 0,0 0 0,0 0 0,-1-1 0,0 0 0,0 0 0,-1 0 0,0-1 0,0 0 0,-1 0 0,0 0 0,-1 0 0,0-1 0,0 0 0,2-19 0,-2-16 0,-3-63 0,-1 91 0,-1 1 0,0-1 0,-1 0 0,-1 1 0,-1-1 0,-12-29 0,11 35 0,-1 0 0,0 0 0,-1 1 0,0-1 0,0 2 0,-1-1 0,0 1 0,-1 1 0,0 0 0,-1 0 0,1 1 0,-1 0 0,-1 1 0,1 0 0,-1 1 0,0 0 0,0 1 0,-22-5 0,-4 2 0,-1 2 0,0 2 0,0 1 0,-73 6 0,100-2 0,0-1 0,0 2 0,0-1 0,0 2 0,0-1 0,1 2 0,0 0 0,0 0 0,0 1 0,1 0 0,-1 1 0,1 0 0,1 0 0,0 1 0,-10 11 0,6-5 0,1 1 0,0 1 0,1 0 0,1 0 0,1 1 0,0 1 0,1-1 0,-10 36 0,16-48-59,0 0 0,1 0-1,0 0 1,0 0-1,1 0 1,-1 0 0,1 0-1,0 0 1,1 0 0,-1 0-1,1 1 1,0-1 0,0 0-1,0-1 1,1 1-1,0 0 1,0 0 0,0-1-1,1 1 1,-1-1 0,1 1-1,6 6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1 24575,'1'0'0,"0"1"0,0-1 0,0 1 0,0-1 0,0 1 0,0 0 0,0-1 0,0 1 0,0 0 0,0 0 0,0 0 0,-1 0 0,1 0 0,0 0 0,-1 0 0,1 0 0,-1 0 0,1 0 0,-1 0 0,1 0 0,-1 0 0,1 2 0,1 4 0,13 30 0,-2 1 0,-1 1 0,6 44 0,14 126 0,-31-199 0,16 161 0,-6 193 0,-35 172 0,9-54 0,15-463 0,0 1 0,-1-1 0,-1 0 0,-8 32 0,10-51 12,0 1 0,0-1 0,0 1-1,0-1 1,0 1 0,0-1 0,0 1-1,0-1 1,-1 1 0,1-1 0,0 1-1,0-1 1,0 0 0,-1 1 0,1-1 0,0 1-1,0-1 1,-1 0 0,1 1 0,0-1-1,-1 0 1,1 1 0,-1-1 0,1 0-1,0 1 1,-1-1 0,1 0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0 503 24575,'1'-17'0,"1"0"0,0 1 0,2-1 0,-1 1 0,2 0 0,0 0 0,1 0 0,1 0 0,0 1 0,1 1 0,15-22 0,-3 9 0,0 1 0,2 1 0,0 2 0,51-42 0,-56 53 0,1 0 0,0 2 0,0 0 0,1 1 0,32-11 0,-1 5 0,53-10 0,-85 21 0,0 1 0,1 1 0,-1 0 0,1 2 0,22 1 0,-34 0 0,-1 0 0,0 0 0,0 0 0,0 1 0,0 0 0,0 0 0,0 1 0,0-1 0,-1 1 0,1 1 0,-1-1 0,0 1 0,0 0 0,0 0 0,0 0 0,-1 1 0,0 0 0,7 9 0,-2 1 0,0 0 0,-2 1 0,1 0 0,-2 1 0,0-1 0,-1 1 0,3 25 0,-1 11 0,0 60 0,-5-79 0,9 92 0,1 24 0,-12-128 0,-1-1 0,-1 1 0,-1-1 0,-1 1 0,-7 22 0,-110 284 0,112-306 0,-1 0 0,-18 30 0,24-46 0,0 0 0,-1-1 0,1 1 0,-1-1 0,-1 0 0,1 0 0,-1 0 0,1-1 0,-1 0 0,-1 0 0,1 0 0,-10 3 0,5-3 0,0 0 0,0 1 0,0 0 0,0 1 0,1 0 0,0 1 0,-11 9 0,60-21 0,53-6 0,35-5 0,-73 7 0,1 2 0,84 1 0,-131 7 0,-1 0 0,1 0 0,-1 1 0,0-1 0,0 2 0,0-1 0,0 1 0,0 0 0,-1 0 0,1 1 0,-1 0 0,0 0 0,0 0 0,0 1 0,-1 0 0,1 0 0,6 9 0,8 11 0,-2 0 0,28 51 0,-30-48 0,23 34 0,-21-34 0,-1 0 0,-1 1 0,-1 0 0,17 51 0,-15-21 0,-3-17 0,-2 0 0,-3 1 0,-1 0 0,4 67 0,-11-85 0,-1-1 0,-1 1 0,-1-1 0,-2 1 0,0-1 0,-1 0 0,-2 0 0,0-1 0,-12 25 0,18-46 0,-13 29 0,-25 39 0,33-61 0,0-1 0,-1 1 0,0-1 0,-1 0 0,1 0 0,-2-1 0,1 0 0,-15 9 0,-104 60 0,41-17 0,44-29 0,-56 30 0,82-51 0,0-2 0,0 0 0,0 0 0,-1-2 0,0 0 0,0-1 0,0-1 0,0 0 0,-1-1 0,-18-1 0,-170-4-1365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499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 11 24575,'0'-5'0,"0"4"0,-5-4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510 410 24575,'-52'-2'0,"32"0"0,1 2 0,-1 0 0,0 1 0,1 1 0,-28 6 0,43-7 0,-1 1 0,1 0 0,0 0 0,0 1 0,0-1 0,0 1 0,1 0 0,-1 0 0,1 0 0,-1 0 0,-2 5 0,5-7 0,0 0 0,0 0 0,1 0 0,-1 0 0,0 0 0,1 0 0,-1 0 0,1 0 0,-1 1 0,1-1 0,0 0 0,-1 0 0,1 0 0,0 1 0,0-1 0,0 0 0,0 0 0,0 1 0,0-1 0,0 0 0,0 0 0,1 0 0,-1 1 0,0-1 0,1 0 0,-1 0 0,1 0 0,0 0 0,-1 0 0,1 1 0,0-1 0,-1 0 0,1-1 0,0 1 0,0 0 0,0 0 0,0 0 0,0 0 0,0-1 0,0 1 0,0 0 0,0-1 0,0 1 0,0-1 0,3 1 0,5 3 0,0-1 0,0 0 0,0 0 0,1-1 0,0-1 0,-1 1 0,12-1 0,75-4 0,-46 0 0,-43 3 0,-1 0 0,1 0 0,-1-1 0,1 0 0,-1 0 0,0-1 0,1 0 0,8-4 0,-13 5 0,1-1 0,0 0 0,-1 0 0,0 0 0,1 0 0,-1 0 0,0 0 0,0-1 0,0 1 0,0-1 0,-1 1 0,1-1 0,-1 0 0,0 0 0,1 0 0,-1 0 0,0 0 0,-1 0 0,1 0 0,0-3 0,1-6 0,-1 0 0,-1-1 0,1 1 0,-2 0 0,0-1 0,0 1 0,-1 0 0,-1 0 0,0 0 0,0 0 0,-1 1 0,-1-1 0,0 1 0,-10-16 0,10 19 0,-1 0 0,0 0 0,0 0 0,-1 1 0,1 0 0,-2 0 0,1 1 0,-1 0 0,0 0 0,0 1 0,-1-1 0,1 2 0,-1 0 0,0 0 0,-1 0 0,1 1 0,0 1 0,-17-3 0,18 3 0,0 2 0,0-1 0,0 1 0,0 0 0,0 0 0,0 1 0,0 1 0,-9 1 0,12-1 0,1 0 0,-1 0 0,0 1 0,1 0 0,-1 0 0,1 0 0,0 0 0,0 0 0,0 1 0,0 0 0,1 0 0,0 0 0,-4 5 0,-13 18 0,-25 48 0,40-64 0,0 1 0,0 0 0,1 0 0,1 0 0,0 0 0,1 0 0,-2 21 0,3-23 0,1 0 0,0 0 0,0 0 0,1 1 0,0-1 0,5 15 0,-5-22 0,0 0 0,0 0 0,1-1 0,-1 1 0,1 0 0,0 0 0,0-1 0,0 1 0,0-1 0,1 0 0,-1 0 0,0 0 0,1 0 0,0 0 0,-1 0 0,1 0 0,0-1 0,0 0 0,0 1 0,0-1 0,0 0 0,0-1 0,0 1 0,5 0 0,32 7 0,-16-2 0,0-2 0,0 0 0,42-1 0,-60-3 0,0 0 0,-1 0 0,1-1 0,0 0 0,-1-1 0,1 1 0,-1-1 0,1 0 0,-1 0 0,0-1 0,0 1 0,0-1 0,0 0 0,0-1 0,-1 1 0,1-1 0,-1 0 0,0 0 0,0 0 0,6-10 0,-2 0 0,-1 0 0,0-1 0,-1 0 0,-1 0 0,0-1 0,-1 0 0,-1 0 0,3-28 0,-5 26 0,0-1 0,-2 0 0,0 1 0,-1-1 0,0 1 0,-2-1 0,-7-23 0,7 29 0,-1 1 0,0 0 0,-1 0 0,-1 0 0,-9-14 0,13 22 0,-1 0 0,1 1 0,-1-1 0,1 1 0,-1-1 0,-1 1 0,1 0 0,0 0 0,-1 1 0,1-1 0,-1 1 0,0 0 0,1 1 0,-1-1 0,0 1 0,-7-2 0,-10 1 0,1 0 0,-1 1 0,1 1 0,-1 0 0,1 2 0,-1 1 0,1 1 0,-24 7 0,36-9 0,1 1 0,-1 0 0,1 1 0,0 0 0,0 0 0,0 1 0,1 0 0,-1 1 0,1-1 0,1 1 0,-1 1 0,1-1 0,0 1 0,0 0 0,1 0 0,0 1 0,0 0 0,1 0 0,0 0 0,0 0 0,-4 14 0,4-5 0,1 1 0,0-1 0,2 0 0,-1 1 0,2-1 0,1 0 0,4 33 0,-3-40 0,0 0 0,0 0 0,1 0 0,0-1 0,1 1 0,0-1 0,0 0 0,1 0 0,1-1 0,-1 1 0,1-1 0,1 0 0,-1-1 0,15 13 0,-14-15 0,-1-1 0,1 0 0,1-1 0,-1 1 0,0-1 0,1-1 0,0 1 0,-1-2 0,10 2 0,14 1 0,33 0 0,3 0 0,-22 3 0,61 5 0,-92-11 0,1-1 0,-1-1 0,0 0 0,1 0 0,14-5 0,-22 4 0,0 0 0,-1 0 0,1-1 0,-1 0 0,1 0 0,-1-1 0,0 0 0,-1 0 0,1 0 0,-1 0 0,1-1 0,-1 0 0,5-7 0,-4 4 0,-1 0 0,0-1 0,0 0 0,-1 0 0,0 0 0,-1 0 0,0-1 0,3-14 0,-2-2 0,-1-1 0,-2 0 0,-1 1 0,0-1 0,-2 0 0,-7-29 0,8 45 0,-2 1 0,1-1 0,-1 0 0,-1 1 0,0-1 0,-1 1 0,0 0 0,0 0 0,-1 1 0,0 0 0,-12-14 0,11 16 0,1 1 0,-1 1 0,-1-1 0,1 1 0,-1 0 0,1 1 0,-1-1 0,-1 2 0,1-1 0,-1 1 0,1 0 0,-1 1 0,0 0 0,-15-1 0,-38 0 0,1 2 0,-74 9 0,120-6 0,0 0 0,1 1 0,-1 1 0,1 0 0,0 1 0,0 1 0,0 0 0,1 1 0,0 0 0,0 1 0,1 1 0,0 0 0,0 0 0,1 1 0,-20 23 0,21-20 0,0 0 0,1 0 0,1 1 0,0 0 0,0 1 0,2 0 0,0 0 0,0 1 0,2-1 0,0 1 0,1 0 0,0 0 0,1 1 0,1 24 0,1-23 0,1 1 0,1-1 0,1 0 0,0 1 0,2-1 0,10 29 0,-11-38 0,0-1 0,1 1 0,0-1 0,0 0 0,1 0 0,0-1 0,0 1 0,1-1 0,0-1 0,0 1 0,1-1 0,0 0 0,0-1 0,15 8 0,-8-7 0,0 0 0,0-1 0,0-1 0,0-1 0,1 0 0,-1-1 0,18 1 0,117-7 0,-64 0 0,-71 4 0,3 0 0,0 0 0,0-1 0,32-7 0,-46 7 0,0 0 0,0-1 0,0 1 0,0-1 0,0 0 0,0 1 0,-1-2 0,1 1 0,0 0 0,-1-1 0,0 0 0,0 0 0,0 0 0,0 0 0,0 0 0,0 0 0,-1-1 0,0 1 0,1-1 0,-1 0 0,2-6 0,0-10 0,0 0 0,-1 0 0,-1-1 0,-1 1 0,-1-1 0,-3-24 0,1 7 0,2 25 0,-1 0 0,-1-1 0,0 1 0,-1 0 0,0 0 0,-1 0 0,0 0 0,-1 1 0,-1 0 0,-6-12 0,6 16 0,1 0 0,-2 0 0,1 0 0,-1 1 0,0 0 0,0 1 0,-1 0 0,1 0 0,-1 0 0,-1 1 0,1 0 0,-1 1 0,0 0 0,-14-4 0,5 3 0,-1 1 0,0 0 0,0 2 0,-35-1 0,-77 11 0,119-7 0,0 1 0,0 0 0,0 1 0,0 0 0,0 1 0,1 1 0,0 0 0,0 0 0,0 1 0,0 0 0,1 1 0,0 0 0,0 1 0,1 0 0,0 1 0,-11 13 0,4-1 0,1 1 0,-14 28 0,24-39 0,1-1 0,0 1 0,0 0 0,1 0 0,1 1 0,0-1 0,-1 18 0,2-15 0,1-1 0,0 1 0,1 0 0,1-1 0,0 1 0,0-1 0,2 0 0,-1 0 0,2 0 0,0 0 0,0 0 0,1-1 0,1 0 0,0-1 0,0 1 0,2-1 0,-1 0 0,1-1 0,0 0 0,21 16 0,-22-22 0,-1 1 0,1-1 0,1 0 0,-1-1 0,1 0 0,-1 0 0,1-1 0,0 0 0,0 0 0,15 0 0,13-1 0,47-4 0,-35 0 0,-38 3 0,0-1 0,0 1 0,0-2 0,0 1 0,-1-2 0,1 1 0,0-2 0,-1 1 0,0-1 0,1-1 0,-2 0 0,1 0 0,-1-1 0,1-1 0,-2 1 0,1-1 0,10-11 0,-11 8 0,1 0 0,-1 0 0,-1-1 0,0 0 0,-1-1 0,0 1 0,0-1 0,-1-1 0,-1 1 0,0 0 0,4-26 0,-2-17 0,-2 0 0,-3 0 0,-6-72 0,5 123 0,-1 1 0,1-1 0,-1 0 0,0 1 0,0 0 0,0-1 0,0 1 0,-1-1 0,1 1 0,-1 0 0,0 0 0,0 0 0,0 0 0,0 0 0,0 1 0,-1-1 0,1 0 0,-1 1 0,0 0 0,0 0 0,1 0 0,-2 0 0,1 0 0,0 0 0,0 1 0,0 0 0,-1-1 0,1 1 0,-7-1 0,-8 0 0,0 0 0,0 2 0,0 0 0,-34 4 0,11-1 0,-62-1 0,-30 1 0,122 0 0,0 0 0,1 1 0,0 0 0,-1 1 0,1 0 0,1 0 0,-1 1 0,1 1 0,-10 8 0,14-10 0,0 0 0,0 0 0,1 0 0,0 1 0,0 0 0,0-1 0,1 1 0,0 1 0,0-1 0,1 0 0,-1 1 0,1-1 0,1 1 0,-2 11 0,-1 13 0,0 58 0,4-77 0,0 1 0,-1-2 0,1 1 0,0-1 0,1 1 0,0-1 0,5 17 0,-5-25 0,0 0 0,1 0 0,-1 0 0,0 0 0,1-1 0,0 1 0,0 0 0,0-1 0,0 0 0,0 1 0,0-1 0,0 0 0,1 0 0,-1 0 0,1-1 0,0 1 0,-1 0 0,1-1 0,0 0 0,0 0 0,0 0 0,0 0 0,0 0 0,0 0 0,3 0 0,26 1 40,-1 0 1,0-2-1,38-4 0,3 0-1566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0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219 174 24575,'1'0'0,"0"0"0,0 1 0,0-1 0,0 1 0,0-1 0,-1 1 0,1 0 0,0-1 0,0 1 0,-1 0 0,1-1 0,0 1 0,-1 0 0,1 0 0,-1 0 0,1-1 0,-1 1 0,1 0 0,-1 0 0,1 0 0,-1 0 0,0 0 0,0 0 0,0 0 0,1 2 0,4 30 0,-5-28 0,1 5 0,0 0 0,-1 0 0,0 0 0,0 0 0,-1-1 0,-3 13 0,4-20 0,-1 0 0,1-1 0,-1 1 0,1 0 0,-1 0 0,0 0 0,0 0 0,0-1 0,0 1 0,0 0 0,0-1 0,0 1 0,0 0 0,-1-1 0,1 0 0,-1 1 0,1-1 0,-1 0 0,1 0 0,-1 0 0,0 0 0,0 0 0,1 0 0,-1 0 0,0-1 0,0 1 0,0-1 0,0 1 0,0-1 0,0 0 0,0 0 0,0 0 0,0 0 0,0 0 0,0 0 0,0 0 0,0-1 0,-3 0 0,-4-2 0,0-1 0,1 0 0,-1 0 0,1-1 0,0 0 0,0 0 0,0-1 0,1 0 0,-1 0 0,2-1 0,-1 0 0,-11-15 0,10 11 0,0 0 0,1-1 0,0 0 0,1 0 0,1 0 0,0-1 0,0 0 0,-5-23 0,9 30-62,1 0 0,-1-1 0,1 1 0,0 0 0,0-1 0,1 1 0,-1 0 0,2 0 0,-1 0 0,1 0 0,0 0 0,0 0-1,0 0 1,1 0 0,0 1 0,0-1 0,0 1 0,1 0 0,0 0 0,0 0 0,7-6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298 63 24575,'-38'8'0,"34"-7"0,0 1 0,1-1 0,-1 0 0,0 0 0,0-1 0,0 1 0,-5-1 0,7 0 0,1-1 0,-1 1 0,1-1 0,0 1 0,-1-1 0,1 1 0,-1-1 0,1 0 0,0 1 0,0-1 0,0 0 0,-1 0 0,1 0 0,0 0 0,0 0 0,0-1 0,0 1 0,1 0 0,-1 0 0,0 0 0,0-1 0,1 1 0,-1-1 0,0-1 0,-9-14 0,6 28 0,4-8 0,-1 0 0,0 1 0,0-1 0,0 1 0,-1-1 0,1 0 0,-4 5 0,2-5 0,0 1 0,-1-1 0,0 0 0,0 0 0,0 0 0,0 0 0,0-1 0,0 0 0,-1 0 0,1 0 0,-1 0 0,1-1 0,-1 1 0,0-1 0,1 0 0,-1-1 0,0 1 0,0-1 0,0 0 0,0 0 0,0-1 0,-7-1 0,9 2 0,0-1 0,0 1 0,0-1 0,0 0 0,0 0 0,1 0 0,-1 0 0,0 0 0,1-1 0,-1 1 0,1-1 0,0 0 0,-1 0 0,1 0 0,0 0 0,0 0 0,0 0 0,0 0 0,1-1 0,-1 1 0,1-1 0,-1 1 0,1-1 0,0 0 0,0 1 0,0-1 0,0 0 0,0 0 0,1 0 0,-1 0 0,1 0 0,0 1 0,0-1 0,0 0 0,0 0 0,1 0 0,0-5 0,0 5-151,0 0-1,0 0 0,0 0 0,1 0 1,-1 0-1,1 0 0,-1 1 1,4-4-1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1 24575,'1'17'0,"0"-1"0,2 1 0,0 0 0,1-1 0,7 20 0,3 11 0,261 1041 0,-207-825 0,12-4 0,185 411 0,72 38 0,-306-642 0,152 341 0,-78-166 0,34 126 0,-40-96 0,-79-210 0,23 109 0,-30-113 0,39 186 0,28 111 0,103 290-1365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0 24575,'12'6'0,"0"-2"0,1 1 0,0-2 0,16 4 0,27 6 0,265 120 0,-154-59 0,-117-50 0,55 35 0,-72-39 0,0-1 0,1-1 0,1-2 0,61 19 0,400 107 0,-424-120 0,52 13 0,-21-6 0,171 72 0,-157-56 0,-19-8 0,165 71 0,-199-78 0,118 72 0,-48-23 0,56 13 0,-108-54 0,37 20 0,107 49 0,-24-9 0,-32-14 0,-13-7 0,-53-28 0,45 19 0,-142-66 0,437 187 0,-416-176 0,49 15 0,-13-5 0,-31-8 0,-2 2 0,0 1 0,0 1 0,-2 2 0,37 34 0,-59-49 0,19 14-227,-1 0-1,2-2 1,1-1-1,0-1 1,40 16-1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4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1477 38 24575,'-1'-1'0,"1"0"0,0-1 0,-1 1 0,1 0 0,0 0 0,-1 0 0,0 0 0,1 0 0,-1 0 0,0 0 0,1 0 0,-1 0 0,0 0 0,0 0 0,0 1 0,0-1 0,0 0 0,0 1 0,0-1 0,0 0 0,0 1 0,0-1 0,0 1 0,0 0 0,0-1 0,-3 1 0,-35-8 0,36 8 0,-47-5 0,0 3 0,-85 6 0,131-3 0,-1 0 0,1 0 0,0 0 0,-1 0 0,1 1 0,0-1 0,0 1 0,0 0 0,0 1 0,0-1 0,0 1 0,1 0 0,-1 0 0,1 0 0,0 0 0,0 0 0,0 1 0,0-1 0,0 1 0,1 0 0,0 0 0,0 0 0,0 0 0,0 0 0,1 0 0,-1 1 0,0 4 0,-3 13 0,1 0 0,2 0 0,0 0 0,1 26 0,1-43 0,-1 62 0,-2 0 0,-4 1 0,-17 79 0,12-85 0,-7 122 0,16-149 0,-2 1 0,-1-1 0,-18 56 0,-47 97 0,39-108 0,4-15 0,-3-1 0,-49 77 0,-4-19 0,-5-4 0,-5-4 0,-119 112 0,77-79 0,107-109 0,22-28 0,0-1 0,0 0 0,0-1 0,-11 9 0,-16 12-1365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0 1 24575,'11'0'0,"0"0"0,0 1 0,0 0 0,0 1 0,0 0 0,0 1 0,-1 0 0,1 1 0,-1 0 0,0 0 0,0 1 0,-1 0 0,1 1 0,-1 0 0,0 1 0,-1 0 0,0 0 0,10 11 0,5 7 0,-2 1 0,0 0 0,18 33 0,44 92 0,-62-112 0,83 192 0,-77-167 0,-2 3 0,33 133 0,-5 76 0,5 203 0,-47-361 0,-2-34 0,4-2 0,3 0 0,3 0 0,60 151 0,-63-201 0,1-2 0,2 0 0,1-1 0,2-1 0,29 30 0,31 42 0,-77-92-105,1-1 0,-1 1 0,2-1 0,-1 0 0,1 0 0,0-1 0,1 1 0,-1-2 0,1 1 0,1-1 0,-1 0 0,10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7T07:38:16.50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 1 24575,'708'0'-1365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26" Type="http://schemas.openxmlformats.org/officeDocument/2006/relationships/image" Target="../media/image7.png"/><Relationship Id="rId39" Type="http://schemas.openxmlformats.org/officeDocument/2006/relationships/customXml" Target="../ink/ink15.xml"/><Relationship Id="rId34" Type="http://schemas.openxmlformats.org/officeDocument/2006/relationships/image" Target="../media/image14.png"/><Relationship Id="rId42" Type="http://schemas.openxmlformats.org/officeDocument/2006/relationships/image" Target="../media/image18.png"/><Relationship Id="rId47" Type="http://schemas.openxmlformats.org/officeDocument/2006/relationships/customXml" Target="../ink/ink19.xml"/><Relationship Id="rId50" Type="http://schemas.openxmlformats.org/officeDocument/2006/relationships/image" Target="../media/image22.png"/><Relationship Id="rId7" Type="http://schemas.openxmlformats.org/officeDocument/2006/relationships/image" Target="../media/image5.emf"/><Relationship Id="rId2" Type="http://schemas.openxmlformats.org/officeDocument/2006/relationships/customXml" Target="../ink/ink1.xml"/><Relationship Id="rId29" Type="http://schemas.openxmlformats.org/officeDocument/2006/relationships/customXml" Target="../ink/ink10.xml"/><Relationship Id="rId41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7.emf"/><Relationship Id="rId24" Type="http://schemas.openxmlformats.org/officeDocument/2006/relationships/image" Target="../media/image6.png"/><Relationship Id="rId32" Type="http://schemas.openxmlformats.org/officeDocument/2006/relationships/image" Target="../media/image13.png"/><Relationship Id="rId37" Type="http://schemas.openxmlformats.org/officeDocument/2006/relationships/customXml" Target="../ink/ink14.xml"/><Relationship Id="rId40" Type="http://schemas.openxmlformats.org/officeDocument/2006/relationships/image" Target="../media/image17.png"/><Relationship Id="rId45" Type="http://schemas.openxmlformats.org/officeDocument/2006/relationships/customXml" Target="../ink/ink18.xml"/><Relationship Id="rId5" Type="http://schemas.openxmlformats.org/officeDocument/2006/relationships/image" Target="../media/image4.emf"/><Relationship Id="rId28" Type="http://schemas.openxmlformats.org/officeDocument/2006/relationships/image" Target="../media/image11.png"/><Relationship Id="rId36" Type="http://schemas.openxmlformats.org/officeDocument/2006/relationships/image" Target="../media/image9.emf"/><Relationship Id="rId49" Type="http://schemas.openxmlformats.org/officeDocument/2006/relationships/customXml" Target="../ink/ink20.xml"/><Relationship Id="rId10" Type="http://schemas.openxmlformats.org/officeDocument/2006/relationships/customXml" Target="../ink/ink5.xml"/><Relationship Id="rId31" Type="http://schemas.openxmlformats.org/officeDocument/2006/relationships/customXml" Target="../ink/ink11.xml"/><Relationship Id="rId44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4" Type="http://schemas.openxmlformats.org/officeDocument/2006/relationships/customXml" Target="../ink/ink7.xml"/><Relationship Id="rId27" Type="http://schemas.openxmlformats.org/officeDocument/2006/relationships/customXml" Target="../ink/ink9.xml"/><Relationship Id="rId30" Type="http://schemas.openxmlformats.org/officeDocument/2006/relationships/image" Target="../media/image12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48" Type="http://schemas.openxmlformats.org/officeDocument/2006/relationships/image" Target="../media/image21.png"/><Relationship Id="rId8" Type="http://schemas.openxmlformats.org/officeDocument/2006/relationships/customXml" Target="../ink/ink4.xml"/><Relationship Id="rId3" Type="http://schemas.openxmlformats.org/officeDocument/2006/relationships/image" Target="../media/image3.emf"/><Relationship Id="rId12" Type="http://schemas.openxmlformats.org/officeDocument/2006/relationships/customXml" Target="../ink/ink6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16.png"/><Relationship Id="rId46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915127" y="222047"/>
            <a:ext cx="8361229" cy="2098226"/>
          </a:xfrm>
        </p:spPr>
        <p:txBody>
          <a:bodyPr/>
          <a:lstStyle/>
          <a:p>
            <a:pPr rtl="0"/>
            <a:r>
              <a:rPr lang="en-US" sz="3200" dirty="0"/>
              <a:t>DDDN</a:t>
            </a:r>
            <a:br>
              <a:rPr lang="en-US" sz="3200" dirty="0"/>
            </a:br>
            <a:r>
              <a:rPr lang="en-US" sz="3200" dirty="0"/>
              <a:t>Dual Driving &amp; Discovering Networks</a:t>
            </a:r>
            <a:endParaRPr lang="he-IL" sz="32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679904" y="2628411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Roy </a:t>
            </a:r>
            <a:r>
              <a:rPr lang="en-US" dirty="0" err="1"/>
              <a:t>Bogin</a:t>
            </a:r>
            <a:endParaRPr lang="en-US" dirty="0"/>
          </a:p>
          <a:p>
            <a:r>
              <a:rPr lang="en-US" dirty="0" err="1"/>
              <a:t>Dvir</a:t>
            </a:r>
            <a:r>
              <a:rPr lang="en-US" dirty="0"/>
              <a:t> </a:t>
            </a:r>
            <a:r>
              <a:rPr lang="en-US" dirty="0" err="1"/>
              <a:t>Komlosh</a:t>
            </a:r>
            <a:endParaRPr lang="en-US" dirty="0"/>
          </a:p>
          <a:p>
            <a:r>
              <a:rPr lang="en-US" dirty="0"/>
              <a:t>Daniel </a:t>
            </a:r>
            <a:r>
              <a:rPr lang="en-US" dirty="0" err="1"/>
              <a:t>Chuparov</a:t>
            </a:r>
            <a:endParaRPr lang="en-IL" dirty="0"/>
          </a:p>
          <a:p>
            <a:endParaRPr lang="he-IL" dirty="0"/>
          </a:p>
        </p:txBody>
      </p:sp>
      <p:pic>
        <p:nvPicPr>
          <p:cNvPr id="4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9DC3859D-57D6-4FC6-8444-81319FDA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6" b="89286" l="9809" r="94498">
                        <a14:foregroundMark x1="91388" y1="62013" x2="91388" y2="62013"/>
                        <a14:foregroundMark x1="91866" y1="58117" x2="91866" y2="58117"/>
                        <a14:foregroundMark x1="94498" y1="61364" x2="94498" y2="61364"/>
                        <a14:foregroundMark x1="43780" y1="45779" x2="43780" y2="45779"/>
                        <a14:foregroundMark x1="43301" y1="43506" x2="43301" y2="43506"/>
                        <a14:foregroundMark x1="42823" y1="51299" x2="42823" y2="51299"/>
                        <a14:foregroundMark x1="43780" y1="55844" x2="43780" y2="55844"/>
                        <a14:foregroundMark x1="39952" y1="61364" x2="39952" y2="61364"/>
                        <a14:foregroundMark x1="37560" y1="66234" x2="39952" y2="69156"/>
                        <a14:foregroundMark x1="48325" y1="69805" x2="55502" y2="69805"/>
                        <a14:foregroundMark x1="57416" y1="69805" x2="57895" y2="62987"/>
                        <a14:foregroundMark x1="57895" y1="59416" x2="58852" y2="49675"/>
                        <a14:foregroundMark x1="59330" y1="45130" x2="60287" y2="42857"/>
                        <a14:foregroundMark x1="60766" y1="41558" x2="66746" y2="31818"/>
                        <a14:foregroundMark x1="69139" y1="30519" x2="69139" y2="30519"/>
                        <a14:foregroundMark x1="77512" y1="36039" x2="56459" y2="26623"/>
                        <a14:foregroundMark x1="56459" y1="26623" x2="59330" y2="61688"/>
                        <a14:foregroundMark x1="59330" y1="61688" x2="39952" y2="67208"/>
                        <a14:foregroundMark x1="39952" y1="67208" x2="89474" y2="67857"/>
                        <a14:foregroundMark x1="89474" y1="67857" x2="71531" y2="81818"/>
                        <a14:foregroundMark x1="71531" y1="81818" x2="31579" y2="72403"/>
                        <a14:foregroundMark x1="31579" y1="72403" x2="31579" y2="69805"/>
                        <a14:foregroundMark x1="86603" y1="47078" x2="86603" y2="47078"/>
                        <a14:foregroundMark x1="73445" y1="49675" x2="73445" y2="49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53171" y="4022786"/>
            <a:ext cx="2162789" cy="1655762"/>
          </a:xfrm>
          <a:prstGeom prst="rect">
            <a:avLst/>
          </a:prstGeom>
        </p:spPr>
      </p:pic>
      <p:pic>
        <p:nvPicPr>
          <p:cNvPr id="5" name="Picture 4" descr="A red sports car&#10;&#10;Description automatically generated with medium confidence">
            <a:extLst>
              <a:ext uri="{FF2B5EF4-FFF2-40B4-BE49-F238E27FC236}">
                <a16:creationId xmlns:a16="http://schemas.microsoft.com/office/drawing/2014/main" id="{77980A53-B28E-4E17-A0EE-E2501CEB7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8" b="90323" l="490" r="94608">
                        <a14:foregroundMark x1="33333" y1="28226" x2="33333" y2="28226"/>
                        <a14:foregroundMark x1="31863" y1="25806" x2="35294" y2="14516"/>
                        <a14:foregroundMark x1="28431" y1="26613" x2="24020" y2="33065"/>
                        <a14:foregroundMark x1="30637" y1="32258" x2="32353" y2="17742"/>
                        <a14:foregroundMark x1="31863" y1="16935" x2="28431" y2="24194"/>
                        <a14:foregroundMark x1="30882" y1="24194" x2="22794" y2="29839"/>
                        <a14:foregroundMark x1="29167" y1="19355" x2="36275" y2="14516"/>
                        <a14:foregroundMark x1="11520" y1="52419" x2="8824" y2="51613"/>
                        <a14:foregroundMark x1="5637" y1="52419" x2="6863" y2="77419"/>
                        <a14:foregroundMark x1="1225" y1="60484" x2="2451" y2="62903"/>
                        <a14:foregroundMark x1="88235" y1="45161" x2="94608" y2="28226"/>
                        <a14:foregroundMark x1="80637" y1="70968" x2="83578" y2="90323"/>
                        <a14:foregroundMark x1="20098" y1="79032" x2="19363" y2="86290"/>
                        <a14:foregroundMark x1="39461" y1="7258" x2="26716" y2="23387"/>
                        <a14:foregroundMark x1="26716" y1="23387" x2="26225" y2="25000"/>
                        <a14:foregroundMark x1="35049" y1="14516" x2="37500" y2="9677"/>
                        <a14:foregroundMark x1="23284" y1="79032" x2="24755" y2="87097"/>
                        <a14:foregroundMark x1="80147" y1="84677" x2="83578" y2="75806"/>
                        <a14:foregroundMark x1="80392" y1="75000" x2="79412" y2="72581"/>
                        <a14:foregroundMark x1="85049" y1="66935" x2="76471" y2="55645"/>
                        <a14:foregroundMark x1="86275" y1="73387" x2="82843" y2="58065"/>
                        <a14:foregroundMark x1="84804" y1="80645" x2="87010" y2="58065"/>
                        <a14:foregroundMark x1="90686" y1="62903" x2="86275" y2="80645"/>
                        <a14:foregroundMark x1="17647" y1="76613" x2="23284" y2="60484"/>
                        <a14:foregroundMark x1="25735" y1="68548" x2="25735" y2="53226"/>
                        <a14:foregroundMark x1="26225" y1="66935" x2="15931" y2="56452"/>
                        <a14:foregroundMark x1="20098" y1="75000" x2="13235" y2="53226"/>
                        <a14:foregroundMark x1="35049" y1="8871" x2="26471" y2="21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29" y="4737954"/>
            <a:ext cx="3886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9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Let’s see it in action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1074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What is the project?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6">
                <a:extLst>
                  <a:ext uri="{FF2B5EF4-FFF2-40B4-BE49-F238E27FC236}">
                    <a16:creationId xmlns:a16="http://schemas.microsoft.com/office/drawing/2014/main" id="{41709EA5-0F91-48FD-A977-B30288EDA7F0}"/>
                  </a:ext>
                </a:extLst>
              </p14:cNvPr>
              <p14:cNvContentPartPr/>
              <p14:nvPr/>
            </p14:nvContentPartPr>
            <p14:xfrm>
              <a:off x="3889833" y="2608830"/>
              <a:ext cx="49320" cy="89280"/>
            </p14:xfrm>
          </p:contentPart>
        </mc:Choice>
        <mc:Fallback xmlns="">
          <p:pic>
            <p:nvPicPr>
              <p:cNvPr id="4" name="Ink 6">
                <a:extLst>
                  <a:ext uri="{FF2B5EF4-FFF2-40B4-BE49-F238E27FC236}">
                    <a16:creationId xmlns:a16="http://schemas.microsoft.com/office/drawing/2014/main" id="{41709EA5-0F91-48FD-A977-B30288EDA7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3073" y="2522070"/>
                <a:ext cx="2228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7">
                <a:extLst>
                  <a:ext uri="{FF2B5EF4-FFF2-40B4-BE49-F238E27FC236}">
                    <a16:creationId xmlns:a16="http://schemas.microsoft.com/office/drawing/2014/main" id="{35D8B047-CB99-452A-9BFB-4888574D5FFD}"/>
                  </a:ext>
                </a:extLst>
              </p14:cNvPr>
              <p14:cNvContentPartPr/>
              <p14:nvPr/>
            </p14:nvContentPartPr>
            <p14:xfrm>
              <a:off x="9168513" y="4483350"/>
              <a:ext cx="2160" cy="3960"/>
            </p14:xfrm>
          </p:contentPart>
        </mc:Choice>
        <mc:Fallback xmlns="">
          <p:pic>
            <p:nvPicPr>
              <p:cNvPr id="5" name="Ink 7">
                <a:extLst>
                  <a:ext uri="{FF2B5EF4-FFF2-40B4-BE49-F238E27FC236}">
                    <a16:creationId xmlns:a16="http://schemas.microsoft.com/office/drawing/2014/main" id="{35D8B047-CB99-452A-9BFB-4888574D5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1753" y="4403820"/>
                <a:ext cx="175680" cy="163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10">
                <a:extLst>
                  <a:ext uri="{FF2B5EF4-FFF2-40B4-BE49-F238E27FC236}">
                    <a16:creationId xmlns:a16="http://schemas.microsoft.com/office/drawing/2014/main" id="{A1E76B83-E9DF-4817-9C88-2BCC0C8B7A52}"/>
                  </a:ext>
                </a:extLst>
              </p14:cNvPr>
              <p14:cNvContentPartPr/>
              <p14:nvPr/>
            </p14:nvContentPartPr>
            <p14:xfrm>
              <a:off x="8511153" y="2586150"/>
              <a:ext cx="87480" cy="127440"/>
            </p14:xfrm>
          </p:contentPart>
        </mc:Choice>
        <mc:Fallback xmlns="">
          <p:pic>
            <p:nvPicPr>
              <p:cNvPr id="6" name="Ink 10">
                <a:extLst>
                  <a:ext uri="{FF2B5EF4-FFF2-40B4-BE49-F238E27FC236}">
                    <a16:creationId xmlns:a16="http://schemas.microsoft.com/office/drawing/2014/main" id="{A1E76B83-E9DF-4817-9C88-2BCC0C8B7A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24757" y="2503115"/>
                <a:ext cx="260994" cy="2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12">
                <a:extLst>
                  <a:ext uri="{FF2B5EF4-FFF2-40B4-BE49-F238E27FC236}">
                    <a16:creationId xmlns:a16="http://schemas.microsoft.com/office/drawing/2014/main" id="{9BAB50FE-E955-4F9D-B78F-300D26DC6132}"/>
                  </a:ext>
                </a:extLst>
              </p14:cNvPr>
              <p14:cNvContentPartPr/>
              <p14:nvPr/>
            </p14:nvContentPartPr>
            <p14:xfrm>
              <a:off x="3360273" y="5162670"/>
              <a:ext cx="107280" cy="42120"/>
            </p14:xfrm>
          </p:contentPart>
        </mc:Choice>
        <mc:Fallback xmlns="">
          <p:pic>
            <p:nvPicPr>
              <p:cNvPr id="7" name="Ink 12">
                <a:extLst>
                  <a:ext uri="{FF2B5EF4-FFF2-40B4-BE49-F238E27FC236}">
                    <a16:creationId xmlns:a16="http://schemas.microsoft.com/office/drawing/2014/main" id="{9BAB50FE-E955-4F9D-B78F-300D26DC61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73513" y="5079870"/>
                <a:ext cx="280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13">
                <a:extLst>
                  <a:ext uri="{FF2B5EF4-FFF2-40B4-BE49-F238E27FC236}">
                    <a16:creationId xmlns:a16="http://schemas.microsoft.com/office/drawing/2014/main" id="{01918575-36D1-40C0-9F5F-9CC9C34C01EE}"/>
                  </a:ext>
                </a:extLst>
              </p14:cNvPr>
              <p14:cNvContentPartPr/>
              <p14:nvPr/>
            </p14:nvContentPartPr>
            <p14:xfrm>
              <a:off x="4608033" y="2068110"/>
              <a:ext cx="723960" cy="2172960"/>
            </p14:xfrm>
          </p:contentPart>
        </mc:Choice>
        <mc:Fallback xmlns="">
          <p:pic>
            <p:nvPicPr>
              <p:cNvPr id="8" name="Ink 13">
                <a:extLst>
                  <a:ext uri="{FF2B5EF4-FFF2-40B4-BE49-F238E27FC236}">
                    <a16:creationId xmlns:a16="http://schemas.microsoft.com/office/drawing/2014/main" id="{01918575-36D1-40C0-9F5F-9CC9C34C01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1273" y="1981350"/>
                <a:ext cx="893520" cy="23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14">
                <a:extLst>
                  <a:ext uri="{FF2B5EF4-FFF2-40B4-BE49-F238E27FC236}">
                    <a16:creationId xmlns:a16="http://schemas.microsoft.com/office/drawing/2014/main" id="{E057BAC6-52B9-41FE-BE97-DAFB90E32237}"/>
                  </a:ext>
                </a:extLst>
              </p14:cNvPr>
              <p14:cNvContentPartPr/>
              <p14:nvPr/>
            </p14:nvContentPartPr>
            <p14:xfrm>
              <a:off x="6908793" y="3100950"/>
              <a:ext cx="1938960" cy="852120"/>
            </p14:xfrm>
          </p:contentPart>
        </mc:Choice>
        <mc:Fallback xmlns="">
          <p:pic>
            <p:nvPicPr>
              <p:cNvPr id="9" name="Ink 14">
                <a:extLst>
                  <a:ext uri="{FF2B5EF4-FFF2-40B4-BE49-F238E27FC236}">
                    <a16:creationId xmlns:a16="http://schemas.microsoft.com/office/drawing/2014/main" id="{E057BAC6-52B9-41FE-BE97-DAFB90E322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2033" y="3014190"/>
                <a:ext cx="2108520" cy="10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28">
            <a:extLst>
              <a:ext uri="{FF2B5EF4-FFF2-40B4-BE49-F238E27FC236}">
                <a16:creationId xmlns:a16="http://schemas.microsoft.com/office/drawing/2014/main" id="{DC3B4ED7-874C-4A89-BD21-F282CF0C5B16}"/>
              </a:ext>
            </a:extLst>
          </p:cNvPr>
          <p:cNvGrpSpPr/>
          <p:nvPr/>
        </p:nvGrpSpPr>
        <p:grpSpPr>
          <a:xfrm>
            <a:off x="1966350" y="4061328"/>
            <a:ext cx="906120" cy="1009080"/>
            <a:chOff x="1910691" y="4379381"/>
            <a:chExt cx="906120" cy="10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25">
                  <a:extLst>
                    <a:ext uri="{FF2B5EF4-FFF2-40B4-BE49-F238E27FC236}">
                      <a16:creationId xmlns:a16="http://schemas.microsoft.com/office/drawing/2014/main" id="{84D81D64-FACC-4BAE-A29A-DA7FC0AEE3EA}"/>
                    </a:ext>
                  </a:extLst>
                </p14:cNvPr>
                <p14:cNvContentPartPr/>
                <p14:nvPr/>
              </p14:nvContentPartPr>
              <p14:xfrm>
                <a:off x="1910691" y="4462181"/>
                <a:ext cx="531720" cy="86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D81D64-FACC-4BAE-A29A-DA7FC0AEE3E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848051" y="4399541"/>
                  <a:ext cx="6573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26">
                  <a:extLst>
                    <a:ext uri="{FF2B5EF4-FFF2-40B4-BE49-F238E27FC236}">
                      <a16:creationId xmlns:a16="http://schemas.microsoft.com/office/drawing/2014/main" id="{8BAA3526-558E-4523-B633-54A7C1A6CF77}"/>
                    </a:ext>
                  </a:extLst>
                </p14:cNvPr>
                <p14:cNvContentPartPr/>
                <p14:nvPr/>
              </p14:nvContentPartPr>
              <p14:xfrm>
                <a:off x="2381931" y="4379381"/>
                <a:ext cx="434880" cy="100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AA3526-558E-4523-B633-54A7C1A6CF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18931" y="4316741"/>
                  <a:ext cx="56052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27">
                  <a:extLst>
                    <a:ext uri="{FF2B5EF4-FFF2-40B4-BE49-F238E27FC236}">
                      <a16:creationId xmlns:a16="http://schemas.microsoft.com/office/drawing/2014/main" id="{EAA518D9-EF17-4957-A035-BF0DB3C98B5B}"/>
                    </a:ext>
                  </a:extLst>
                </p14:cNvPr>
                <p14:cNvContentPartPr/>
                <p14:nvPr/>
              </p14:nvContentPartPr>
              <p14:xfrm>
                <a:off x="2285811" y="5004701"/>
                <a:ext cx="25560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A518D9-EF17-4957-A035-BF0DB3C98B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23171" y="4942061"/>
                  <a:ext cx="3812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33">
            <a:extLst>
              <a:ext uri="{FF2B5EF4-FFF2-40B4-BE49-F238E27FC236}">
                <a16:creationId xmlns:a16="http://schemas.microsoft.com/office/drawing/2014/main" id="{2F408B1C-1EAA-4A27-ADBA-1561B1008A16}"/>
              </a:ext>
            </a:extLst>
          </p:cNvPr>
          <p:cNvGrpSpPr/>
          <p:nvPr/>
        </p:nvGrpSpPr>
        <p:grpSpPr>
          <a:xfrm>
            <a:off x="8380470" y="1689648"/>
            <a:ext cx="1339200" cy="1230120"/>
            <a:chOff x="8324811" y="2007701"/>
            <a:chExt cx="1339200" cy="12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29">
                  <a:extLst>
                    <a:ext uri="{FF2B5EF4-FFF2-40B4-BE49-F238E27FC236}">
                      <a16:creationId xmlns:a16="http://schemas.microsoft.com/office/drawing/2014/main" id="{D336CB35-E857-4320-907D-FD2A9BE086B0}"/>
                    </a:ext>
                  </a:extLst>
                </p14:cNvPr>
                <p14:cNvContentPartPr/>
                <p14:nvPr/>
              </p14:nvContentPartPr>
              <p14:xfrm>
                <a:off x="8891451" y="2273741"/>
                <a:ext cx="86040" cy="803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36CB35-E857-4320-907D-FD2A9BE086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28451" y="2210741"/>
                  <a:ext cx="211680" cy="9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30">
                  <a:extLst>
                    <a:ext uri="{FF2B5EF4-FFF2-40B4-BE49-F238E27FC236}">
                      <a16:creationId xmlns:a16="http://schemas.microsoft.com/office/drawing/2014/main" id="{6883C1B8-782A-4D48-A566-DF5E1C24EBDA}"/>
                    </a:ext>
                  </a:extLst>
                </p14:cNvPr>
                <p14:cNvContentPartPr/>
                <p14:nvPr/>
              </p14:nvContentPartPr>
              <p14:xfrm>
                <a:off x="8975691" y="2007701"/>
                <a:ext cx="688320" cy="123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883C1B8-782A-4D48-A566-DF5E1C24EB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12691" y="1944701"/>
                  <a:ext cx="813960" cy="13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32">
                  <a:extLst>
                    <a:ext uri="{FF2B5EF4-FFF2-40B4-BE49-F238E27FC236}">
                      <a16:creationId xmlns:a16="http://schemas.microsoft.com/office/drawing/2014/main" id="{4400763F-4558-4799-8ED8-80FB0C70992F}"/>
                    </a:ext>
                  </a:extLst>
                </p14:cNvPr>
                <p14:cNvContentPartPr/>
                <p14:nvPr/>
              </p14:nvContentPartPr>
              <p14:xfrm>
                <a:off x="8324811" y="2909501"/>
                <a:ext cx="219960" cy="21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00763F-4558-4799-8ED8-80FB0C70992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61811" y="2846861"/>
                  <a:ext cx="345600" cy="33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" name="Ink 34">
                <a:extLst>
                  <a:ext uri="{FF2B5EF4-FFF2-40B4-BE49-F238E27FC236}">
                    <a16:creationId xmlns:a16="http://schemas.microsoft.com/office/drawing/2014/main" id="{2CCC3AA6-A162-402B-A5AA-C366298491F5}"/>
                  </a:ext>
                </a:extLst>
              </p14:cNvPr>
              <p14:cNvContentPartPr/>
              <p14:nvPr/>
            </p14:nvContentPartPr>
            <p14:xfrm>
              <a:off x="3288990" y="4963128"/>
              <a:ext cx="258120" cy="267120"/>
            </p14:xfrm>
          </p:contentPart>
        </mc:Choice>
        <mc:Fallback xmlns="">
          <p:pic>
            <p:nvPicPr>
              <p:cNvPr id="18" name="Ink 34">
                <a:extLst>
                  <a:ext uri="{FF2B5EF4-FFF2-40B4-BE49-F238E27FC236}">
                    <a16:creationId xmlns:a16="http://schemas.microsoft.com/office/drawing/2014/main" id="{2CCC3AA6-A162-402B-A5AA-C366298491F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2230" y="4876251"/>
                <a:ext cx="431640" cy="440874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36">
            <a:extLst>
              <a:ext uri="{FF2B5EF4-FFF2-40B4-BE49-F238E27FC236}">
                <a16:creationId xmlns:a16="http://schemas.microsoft.com/office/drawing/2014/main" id="{50F5A717-98DE-4D55-820D-E9DFAB43B134}"/>
              </a:ext>
            </a:extLst>
          </p:cNvPr>
          <p:cNvGrpSpPr/>
          <p:nvPr/>
        </p:nvGrpSpPr>
        <p:grpSpPr>
          <a:xfrm>
            <a:off x="2947710" y="2027688"/>
            <a:ext cx="1094040" cy="1047960"/>
            <a:chOff x="2892051" y="2345741"/>
            <a:chExt cx="1094040" cy="10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2">
                  <a:extLst>
                    <a:ext uri="{FF2B5EF4-FFF2-40B4-BE49-F238E27FC236}">
                      <a16:creationId xmlns:a16="http://schemas.microsoft.com/office/drawing/2014/main" id="{90D018B9-2BDA-40C9-BD8B-6C583016E2AB}"/>
                    </a:ext>
                  </a:extLst>
                </p14:cNvPr>
                <p14:cNvContentPartPr/>
                <p14:nvPr/>
              </p14:nvContentPartPr>
              <p14:xfrm>
                <a:off x="2892051" y="2370221"/>
                <a:ext cx="140400" cy="1023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0D018B9-2BDA-40C9-BD8B-6C583016E2A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29051" y="2307581"/>
                  <a:ext cx="26604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19">
                  <a:extLst>
                    <a:ext uri="{FF2B5EF4-FFF2-40B4-BE49-F238E27FC236}">
                      <a16:creationId xmlns:a16="http://schemas.microsoft.com/office/drawing/2014/main" id="{138B57BE-9E73-41CE-B8F4-2F3EB690AA9E}"/>
                    </a:ext>
                  </a:extLst>
                </p14:cNvPr>
                <p14:cNvContentPartPr/>
                <p14:nvPr/>
              </p14:nvContentPartPr>
              <p14:xfrm>
                <a:off x="3056211" y="2345741"/>
                <a:ext cx="457560" cy="98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38B57BE-9E73-41CE-B8F4-2F3EB690AA9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993211" y="2283101"/>
                  <a:ext cx="583200" cy="11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0">
                  <a:extLst>
                    <a:ext uri="{FF2B5EF4-FFF2-40B4-BE49-F238E27FC236}">
                      <a16:creationId xmlns:a16="http://schemas.microsoft.com/office/drawing/2014/main" id="{07A197C6-FAB3-4D8E-886E-DAF9442739C9}"/>
                    </a:ext>
                  </a:extLst>
                </p14:cNvPr>
                <p14:cNvContentPartPr/>
                <p14:nvPr/>
              </p14:nvContentPartPr>
              <p14:xfrm>
                <a:off x="3007611" y="3072581"/>
                <a:ext cx="254160" cy="7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A197C6-FAB3-4D8E-886E-DAF9442739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44971" y="3009941"/>
                  <a:ext cx="379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35">
                  <a:extLst>
                    <a:ext uri="{FF2B5EF4-FFF2-40B4-BE49-F238E27FC236}">
                      <a16:creationId xmlns:a16="http://schemas.microsoft.com/office/drawing/2014/main" id="{1AF9D557-4AA3-4A4D-9383-1A691E06F6A1}"/>
                    </a:ext>
                  </a:extLst>
                </p14:cNvPr>
                <p14:cNvContentPartPr/>
                <p14:nvPr/>
              </p14:nvContentPartPr>
              <p14:xfrm>
                <a:off x="3696291" y="2777021"/>
                <a:ext cx="289800" cy="281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F9D557-4AA3-4A4D-9383-1A691E06F6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633291" y="2714381"/>
                  <a:ext cx="4154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38">
            <a:extLst>
              <a:ext uri="{FF2B5EF4-FFF2-40B4-BE49-F238E27FC236}">
                <a16:creationId xmlns:a16="http://schemas.microsoft.com/office/drawing/2014/main" id="{E7C1D027-23FE-4478-8A3A-81F0CD981B1D}"/>
              </a:ext>
            </a:extLst>
          </p:cNvPr>
          <p:cNvGrpSpPr/>
          <p:nvPr/>
        </p:nvGrpSpPr>
        <p:grpSpPr>
          <a:xfrm>
            <a:off x="9003990" y="4334928"/>
            <a:ext cx="1220040" cy="1075320"/>
            <a:chOff x="8948331" y="4652981"/>
            <a:chExt cx="1220040" cy="10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Ink 22">
                  <a:extLst>
                    <a:ext uri="{FF2B5EF4-FFF2-40B4-BE49-F238E27FC236}">
                      <a16:creationId xmlns:a16="http://schemas.microsoft.com/office/drawing/2014/main" id="{AF1945D0-9459-4E78-8D58-A465C67D324C}"/>
                    </a:ext>
                  </a:extLst>
                </p14:cNvPr>
                <p14:cNvContentPartPr/>
                <p14:nvPr/>
              </p14:nvContentPartPr>
              <p14:xfrm>
                <a:off x="9649251" y="4848461"/>
                <a:ext cx="50400" cy="76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1945D0-9459-4E78-8D58-A465C67D324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586251" y="4785821"/>
                  <a:ext cx="176040" cy="89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Ink 23">
                  <a:extLst>
                    <a:ext uri="{FF2B5EF4-FFF2-40B4-BE49-F238E27FC236}">
                      <a16:creationId xmlns:a16="http://schemas.microsoft.com/office/drawing/2014/main" id="{B747E8DE-8C84-4820-BA69-D0861628A291}"/>
                    </a:ext>
                  </a:extLst>
                </p14:cNvPr>
                <p14:cNvContentPartPr/>
                <p14:nvPr/>
              </p14:nvContentPartPr>
              <p14:xfrm>
                <a:off x="9649251" y="4691501"/>
                <a:ext cx="519120" cy="10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747E8DE-8C84-4820-BA69-D0861628A2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86251" y="4628861"/>
                  <a:ext cx="644760" cy="11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Ink 37">
                  <a:extLst>
                    <a:ext uri="{FF2B5EF4-FFF2-40B4-BE49-F238E27FC236}">
                      <a16:creationId xmlns:a16="http://schemas.microsoft.com/office/drawing/2014/main" id="{FAA30F01-937B-43E9-8171-39AE57A31538}"/>
                    </a:ext>
                  </a:extLst>
                </p14:cNvPr>
                <p14:cNvContentPartPr/>
                <p14:nvPr/>
              </p14:nvContentPartPr>
              <p14:xfrm>
                <a:off x="8948331" y="4652981"/>
                <a:ext cx="283320" cy="27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A30F01-937B-43E9-8171-39AE57A315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85691" y="4590341"/>
                  <a:ext cx="408960" cy="39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9235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Setting up the environment</a:t>
            </a:r>
            <a:endParaRPr lang="he-IL" dirty="0"/>
          </a:p>
        </p:txBody>
      </p:sp>
      <p:pic>
        <p:nvPicPr>
          <p:cNvPr id="4" name="flips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415" t="6182" r="39527" b="32701"/>
          <a:stretch/>
        </p:blipFill>
        <p:spPr>
          <a:xfrm>
            <a:off x="1228803" y="1481511"/>
            <a:ext cx="3800723" cy="4243665"/>
          </a:xfr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046" y="1481511"/>
            <a:ext cx="5721440" cy="424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The first attempt, </a:t>
            </a:r>
            <a:r>
              <a:rPr lang="en-US" dirty="0" smtClean="0"/>
              <a:t>GA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Bullet Physics ExampleBrowser using OpenGL3+ [btgl] Release build 2022-06-01 12-16-55">
            <a:hlinkClick r:id="" action="ppaction://media"/>
            <a:extLst>
              <a:ext uri="{FF2B5EF4-FFF2-40B4-BE49-F238E27FC236}">
                <a16:creationId xmlns:a16="http://schemas.microsoft.com/office/drawing/2014/main" id="{88B06CBF-A1C0-1DCB-30DB-7243375D5C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0042" b="19517"/>
          <a:stretch/>
        </p:blipFill>
        <p:spPr>
          <a:xfrm>
            <a:off x="1371600" y="2120366"/>
            <a:ext cx="4612524" cy="34817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5"/>
          <a:srcRect l="-3387" t="6902" r="3387" b="14525"/>
          <a:stretch/>
        </p:blipFill>
        <p:spPr>
          <a:xfrm>
            <a:off x="6172200" y="3101472"/>
            <a:ext cx="5630758" cy="25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Afterwards, DDPG and SAC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56795"/>
            <a:ext cx="9763246" cy="2162044"/>
          </a:xfrm>
          <a:prstGeom prst="rect">
            <a:avLst/>
          </a:prstGeom>
        </p:spPr>
      </p:pic>
      <p:pic>
        <p:nvPicPr>
          <p:cNvPr id="1026" name="Picture 2" descr="Colab Pro: Is it Worth the Money? | by Dario Radečić |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94" y="3718839"/>
            <a:ext cx="4937286" cy="218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Finally, the last pivot</a:t>
            </a:r>
            <a:endParaRPr lang="he-IL" dirty="0"/>
          </a:p>
        </p:txBody>
      </p:sp>
      <p:pic>
        <p:nvPicPr>
          <p:cNvPr id="2050" name="Picture 2" descr="The goal of motion planning is to find a path in free space (left). A... |  Download Scientific Diagr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1"/>
          <a:stretch/>
        </p:blipFill>
        <p:spPr bwMode="auto">
          <a:xfrm>
            <a:off x="1371600" y="1422901"/>
            <a:ext cx="4925028" cy="489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star Lite: An Optimal Algorithm for Robotics Pathfinding - NHSJ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38" y="1241846"/>
            <a:ext cx="4930815" cy="493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Finally, the last pivot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848" y="1370878"/>
            <a:ext cx="6471204" cy="4885936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848" y="1370878"/>
            <a:ext cx="6471204" cy="48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An interesting bug we’ve encountered</a:t>
            </a:r>
            <a:endParaRPr lang="he-IL" dirty="0"/>
          </a:p>
        </p:txBody>
      </p:sp>
      <p:pic>
        <p:nvPicPr>
          <p:cNvPr id="5" name="chach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9366" y="1374502"/>
            <a:ext cx="7185668" cy="449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With Two cars:</a:t>
            </a:r>
            <a:endParaRPr lang="he-IL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764" y="1428750"/>
            <a:ext cx="6568633" cy="4983686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80" y="1370875"/>
            <a:ext cx="6684603" cy="498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TM10001105[[fn=יבול]]</Template>
  <TotalTime>118</TotalTime>
  <Words>50</Words>
  <Application>Microsoft Office PowerPoint</Application>
  <PresentationFormat>מסך רחב</PresentationFormat>
  <Paragraphs>13</Paragraphs>
  <Slides>10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4" baseType="lpstr">
      <vt:lpstr>Aharoni</vt:lpstr>
      <vt:lpstr>Arial</vt:lpstr>
      <vt:lpstr>Franklin Gothic Book</vt:lpstr>
      <vt:lpstr>Crop</vt:lpstr>
      <vt:lpstr>DDDN Dual Driving &amp; Discovering Networks</vt:lpstr>
      <vt:lpstr>What is the project?</vt:lpstr>
      <vt:lpstr>Setting up the environment</vt:lpstr>
      <vt:lpstr>The first attempt, GA</vt:lpstr>
      <vt:lpstr>Afterwards, DDPG and SAC</vt:lpstr>
      <vt:lpstr>Finally, the last pivot</vt:lpstr>
      <vt:lpstr>Finally, the last pivot</vt:lpstr>
      <vt:lpstr>An interesting bug we’ve encountered</vt:lpstr>
      <vt:lpstr>With Two cars:</vt:lpstr>
      <vt:lpstr>Let’s see it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DDDN Dual Driving &amp; Discovering Networks</dc:title>
  <dc:creator>‏‏משתמש Windows</dc:creator>
  <cp:lastModifiedBy>‏‏משתמש Windows</cp:lastModifiedBy>
  <cp:revision>11</cp:revision>
  <dcterms:created xsi:type="dcterms:W3CDTF">2022-09-07T07:34:09Z</dcterms:created>
  <dcterms:modified xsi:type="dcterms:W3CDTF">2022-09-07T10:01:03Z</dcterms:modified>
</cp:coreProperties>
</file>